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6/25/2024 1:22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6/25/2024 1:17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6140</Words>
  <Application>Microsoft Office PowerPoint</Application>
  <PresentationFormat>Widescreen</PresentationFormat>
  <Paragraphs>538</Paragraphs>
  <Slides>56</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Integrating the Developer Dashboard</vt:lpstr>
      <vt:lpstr>PowerPoint Presentation</vt:lpstr>
      <vt:lpstr>Before</vt:lpstr>
      <vt:lpstr>PowerPoint Presentation</vt:lpstr>
      <vt:lpstr>After</vt:lpstr>
      <vt:lpstr>DEMO</vt:lpstr>
      <vt:lpstr>Q&amp;A</vt:lpstr>
      <vt:lpstr>Visual Studio Tooling for .NET Aspire</vt:lpstr>
      <vt:lpstr>PowerPoint Presentation</vt:lpstr>
      <vt:lpstr>Before</vt:lpstr>
      <vt:lpstr>PowerPoint Presentation</vt:lpstr>
      <vt:lpstr>There are still connection strings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2024-06-25T20:27:34Z</dcterms:modified>
</cp:coreProperties>
</file>